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70" r:id="rId5"/>
    <p:sldId id="263" r:id="rId6"/>
    <p:sldId id="262" r:id="rId7"/>
    <p:sldId id="264" r:id="rId8"/>
    <p:sldId id="269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E9137-70A5-EA41-B466-1A879D32395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A5240-5FD6-7E48-9C21-FBBB911F0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4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3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3"/>
            <a:ext cx="5070244" cy="43155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842432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9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531775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9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44968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9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629820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1038"/>
            <a:ext cx="4552950" cy="34163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9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738024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63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920" y="4326514"/>
            <a:ext cx="5028161" cy="4098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3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3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0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ieeeblu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743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47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0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7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5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5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7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3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C3D4-21AC-1C4B-A94E-20331D99A8C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552A6-AE1C-3741-A497-0F65CFDB4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848600" cy="3810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St. Mary’s University</a:t>
            </a:r>
            <a:b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Student Chapter</a:t>
            </a:r>
            <a:r>
              <a:rPr lang="en-US" sz="4400" b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4400" b="1" dirty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4400" b="1" dirty="0">
                <a:latin typeface="Arial" charset="0"/>
                <a:ea typeface="ＭＳ Ｐゴシック" charset="0"/>
              </a:rPr>
              <a:t/>
            </a:r>
            <a:br>
              <a:rPr lang="en-US" sz="4400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IEEE Central Texas Section</a:t>
            </a: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Fall Planning Meeting</a:t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September </a:t>
            </a: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6, 2014 </a:t>
            </a: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/>
            </a:r>
            <a:b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San Marcos, TX</a:t>
            </a:r>
          </a:p>
        </p:txBody>
      </p:sp>
    </p:spTree>
    <p:extLst>
      <p:ext uri="{BB962C8B-B14F-4D97-AF65-F5344CB8AC3E}">
        <p14:creationId xmlns:p14="http://schemas.microsoft.com/office/powerpoint/2010/main" val="257927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Chapter Leadership Team</a:t>
            </a:r>
          </a:p>
        </p:txBody>
      </p:sp>
      <p:sp>
        <p:nvSpPr>
          <p:cNvPr id="3" name="Rectangle 2"/>
          <p:cNvSpPr/>
          <p:nvPr/>
        </p:nvSpPr>
        <p:spPr>
          <a:xfrm>
            <a:off x="863599" y="5494947"/>
            <a:ext cx="72136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90"/>
                </a:solidFill>
              </a:rPr>
              <a:t>Faculty </a:t>
            </a:r>
            <a:r>
              <a:rPr lang="en-US" sz="2000" b="1" dirty="0">
                <a:solidFill>
                  <a:srgbClr val="000090"/>
                </a:solidFill>
              </a:rPr>
              <a:t>Advisor: Dr. </a:t>
            </a:r>
            <a:r>
              <a:rPr lang="en-US" sz="2000" b="1" dirty="0" err="1">
                <a:solidFill>
                  <a:srgbClr val="000090"/>
                </a:solidFill>
              </a:rPr>
              <a:t>Djaffer</a:t>
            </a:r>
            <a:r>
              <a:rPr lang="en-US" sz="2000" b="1" dirty="0">
                <a:solidFill>
                  <a:srgbClr val="000090"/>
                </a:solidFill>
              </a:rPr>
              <a:t> </a:t>
            </a:r>
            <a:r>
              <a:rPr lang="en-US" sz="2000" b="1" dirty="0" err="1">
                <a:solidFill>
                  <a:srgbClr val="000090"/>
                </a:solidFill>
              </a:rPr>
              <a:t>Ibaroudene</a:t>
            </a:r>
            <a:endParaRPr lang="en-US" sz="2000" b="1" dirty="0">
              <a:solidFill>
                <a:srgbClr val="000090"/>
              </a:solidFill>
            </a:endParaRPr>
          </a:p>
          <a:p>
            <a:r>
              <a:rPr lang="en-US" sz="2000" b="1" dirty="0">
                <a:solidFill>
                  <a:srgbClr val="000090"/>
                </a:solidFill>
              </a:rPr>
              <a:t>Email: </a:t>
            </a:r>
            <a:r>
              <a:rPr lang="en-US" sz="2000" b="1" dirty="0" err="1">
                <a:solidFill>
                  <a:srgbClr val="000090"/>
                </a:solidFill>
              </a:rPr>
              <a:t>dibaroudene@stmarytx.edu</a:t>
            </a:r>
            <a:endParaRPr lang="en-US" sz="2000" b="1" dirty="0">
              <a:solidFill>
                <a:srgbClr val="00009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641914"/>
              </p:ext>
            </p:extLst>
          </p:nvPr>
        </p:nvGraphicFramePr>
        <p:xfrm>
          <a:off x="596347" y="1417638"/>
          <a:ext cx="7580244" cy="408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3828"/>
                <a:gridCol w="1497422"/>
                <a:gridCol w="1617281"/>
                <a:gridCol w="2441713"/>
              </a:tblGrid>
              <a:tr h="38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Position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Name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Major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E-Mail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President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Stephanie Shu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Computer 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sshu@mail.stmarytx.edu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Vice-President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Kayla Berger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Electrical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kberger@mail.stmarytx.edu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Secretary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Mohammed Alnahwi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Electrical 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malnahwi@stmarytx.edu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Treasurer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Edgar Yanez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Computer 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eyanez3@mail.stmarytx.edu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  <a:tr h="709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Robotics Head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Benjamin Salazar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Electrical Engineering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bsalazar8@mail.stmarytx.edu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/>
                </a:tc>
              </a:tr>
            </a:tbl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5811" y="2558791"/>
            <a:ext cx="116619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953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Chapter </a:t>
            </a: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Updates: </a:t>
            </a:r>
            <a:b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</a:b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Previous Funding Usage</a:t>
            </a:r>
            <a:endParaRPr lang="en-US" b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799" y="1292282"/>
            <a:ext cx="755226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Robotics Team Parts/Components - $100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Recruitment and Retention Events - $250</a:t>
            </a:r>
          </a:p>
          <a:p>
            <a:pPr lvl="1"/>
            <a:r>
              <a:rPr lang="en-US" sz="3200" dirty="0">
                <a:solidFill>
                  <a:srgbClr val="002060"/>
                </a:solidFill>
              </a:rPr>
              <a:t>Meeting materials, including refreshments</a:t>
            </a:r>
          </a:p>
          <a:p>
            <a:pPr lvl="1"/>
            <a:r>
              <a:rPr lang="en-US" sz="3200" dirty="0">
                <a:solidFill>
                  <a:srgbClr val="002060"/>
                </a:solidFill>
              </a:rPr>
              <a:t>IEEE Student Chapter T-shirts</a:t>
            </a:r>
          </a:p>
          <a:p>
            <a:pPr lvl="1"/>
            <a:r>
              <a:rPr lang="en-US" sz="3200" dirty="0">
                <a:solidFill>
                  <a:srgbClr val="002060"/>
                </a:solidFill>
              </a:rPr>
              <a:t>Flyer Advertisement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Self-Sponsored Activities - $200</a:t>
            </a:r>
          </a:p>
          <a:p>
            <a:pPr lvl="1"/>
            <a:r>
              <a:rPr lang="en-US" sz="3200" dirty="0">
                <a:solidFill>
                  <a:srgbClr val="002060"/>
                </a:solidFill>
              </a:rPr>
              <a:t>Holidays Dinner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Field Trip - $75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Co-Sponsored </a:t>
            </a:r>
            <a:r>
              <a:rPr lang="en-US" sz="3200" dirty="0">
                <a:solidFill>
                  <a:srgbClr val="002060"/>
                </a:solidFill>
              </a:rPr>
              <a:t>Events - $75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14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Our Previous Two “Major” Undertakings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5400" dirty="0" smtClean="0">
                <a:solidFill>
                  <a:srgbClr val="002060"/>
                </a:solidFill>
              </a:rPr>
              <a:t>Weekly robotics workshops</a:t>
            </a:r>
          </a:p>
          <a:p>
            <a:pPr lvl="0" fontAlgn="base"/>
            <a:r>
              <a:rPr lang="en-US" sz="5400" dirty="0" smtClean="0">
                <a:solidFill>
                  <a:srgbClr val="002060"/>
                </a:solidFill>
              </a:rPr>
              <a:t>Oyster Bake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40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Planned Activities for the Current Year</a:t>
            </a:r>
            <a:endParaRPr lang="en-US" b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88406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Recruitment advertising.</a:t>
            </a:r>
            <a:endParaRPr lang="en-US" sz="3600" dirty="0">
              <a:solidFill>
                <a:srgbClr val="002060"/>
              </a:solidFill>
            </a:endParaRP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Local middle school and high school visits.</a:t>
            </a:r>
            <a:endParaRPr lang="en-US" sz="3600" dirty="0">
              <a:solidFill>
                <a:srgbClr val="002060"/>
              </a:solidFill>
            </a:endParaRP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Parts for our </a:t>
            </a:r>
            <a:r>
              <a:rPr lang="en-US" sz="3600" dirty="0">
                <a:solidFill>
                  <a:srgbClr val="002060"/>
                </a:solidFill>
              </a:rPr>
              <a:t>R</a:t>
            </a:r>
            <a:r>
              <a:rPr lang="en-US" sz="3600" dirty="0" smtClean="0">
                <a:solidFill>
                  <a:srgbClr val="002060"/>
                </a:solidFill>
              </a:rPr>
              <a:t>egion 5 competition robot.</a:t>
            </a:r>
            <a:endParaRPr lang="en-US" sz="3600" dirty="0">
              <a:solidFill>
                <a:srgbClr val="002060"/>
              </a:solidFill>
            </a:endParaRP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Meeting materials such as T-shirts and refreshments.</a:t>
            </a:r>
            <a:endParaRPr lang="en-US" sz="3600" dirty="0">
              <a:solidFill>
                <a:srgbClr val="002060"/>
              </a:solidFill>
            </a:endParaRPr>
          </a:p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Collaboration with other organizations to offer networking opportunities.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00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What the Funding would mean for our IEEE Chapter</a:t>
            </a:r>
            <a:endParaRPr lang="en-US" b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8133" y="1495904"/>
            <a:ext cx="79925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Revamped recruitment efforts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Outreach programs geared towards students our local community (primarily showcasing aspects of engineering)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Sponsor STMU-hosted career fairs to encourage our members to network for opportunities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90"/>
                </a:solidFill>
              </a:rPr>
              <a:t>Cost coverage for R5 parts, registration, and travel</a:t>
            </a:r>
          </a:p>
        </p:txBody>
      </p:sp>
    </p:spTree>
    <p:extLst>
      <p:ext uri="{BB962C8B-B14F-4D97-AF65-F5344CB8AC3E}">
        <p14:creationId xmlns:p14="http://schemas.microsoft.com/office/powerpoint/2010/main" val="747177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Interaction with Other Funding</a:t>
            </a:r>
            <a:endParaRPr lang="en-US" b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5199" y="1518904"/>
            <a:ext cx="75861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Funds from the CTS of IEEE and the proceeds raised through STMU’s annual Oyster Bake are used to support the activities of our student branch.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83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411300"/>
              </p:ext>
            </p:extLst>
          </p:nvPr>
        </p:nvGraphicFramePr>
        <p:xfrm>
          <a:off x="677863" y="987425"/>
          <a:ext cx="8112125" cy="477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Document" r:id="rId4" imgW="6097155" imgH="3597848" progId="Word.Document.12">
                  <p:embed/>
                </p:oleObj>
              </mc:Choice>
              <mc:Fallback>
                <p:oleObj name="Document" r:id="rId4" imgW="6097155" imgH="35978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7863" y="987425"/>
                        <a:ext cx="8112125" cy="477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7879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" y="336550"/>
            <a:ext cx="8121650" cy="31686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Questions?</a:t>
            </a: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</a:rPr>
            </a:b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Thank </a:t>
            </a:r>
            <a:r>
              <a:rPr lang="en-US" b="1" dirty="0">
                <a:solidFill>
                  <a:srgbClr val="000090"/>
                </a:solidFill>
                <a:latin typeface="Arial" charset="0"/>
                <a:ea typeface="ＭＳ Ｐゴシック" charset="0"/>
              </a:rPr>
              <a:t>y</a:t>
            </a:r>
            <a:r>
              <a:rPr lang="en-US" b="1" dirty="0" smtClean="0">
                <a:solidFill>
                  <a:srgbClr val="000090"/>
                </a:solidFill>
                <a:latin typeface="Arial" charset="0"/>
                <a:ea typeface="ＭＳ Ｐゴシック" charset="0"/>
              </a:rPr>
              <a:t>ou for your support</a:t>
            </a:r>
            <a:endParaRPr lang="en-US" sz="3200" b="1" dirty="0">
              <a:solidFill>
                <a:srgbClr val="00009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243</Words>
  <Application>Microsoft Office PowerPoint</Application>
  <PresentationFormat>On-screen Show (4:3)</PresentationFormat>
  <Paragraphs>62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Document</vt:lpstr>
      <vt:lpstr>St. Mary’s University Student Chapter    IEEE Central Texas Section   Fall Planning Meeting September 6, 2014  San Marcos, TX</vt:lpstr>
      <vt:lpstr>Chapter Leadership Team</vt:lpstr>
      <vt:lpstr>Chapter Updates:  Previous Funding Usage</vt:lpstr>
      <vt:lpstr>Our Previous Two “Major” Undertakings</vt:lpstr>
      <vt:lpstr>Planned Activities for the Current Year</vt:lpstr>
      <vt:lpstr>What the Funding would mean for our IEEE Chapter</vt:lpstr>
      <vt:lpstr>Interaction with Other Funding</vt:lpstr>
      <vt:lpstr>PowerPoint Presentation</vt:lpstr>
      <vt:lpstr>Questions?  Thank you for your support</vt:lpstr>
    </vt:vector>
  </TitlesOfParts>
  <Company>St. Mary's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Name    IEEE Central Texas Section   Fall Planning Meeting September 7, 2013  San Marcos, TX</dc:title>
  <dc:creator>Omar Garcia</dc:creator>
  <cp:lastModifiedBy>djaffer</cp:lastModifiedBy>
  <cp:revision>23</cp:revision>
  <dcterms:created xsi:type="dcterms:W3CDTF">2013-08-31T16:11:16Z</dcterms:created>
  <dcterms:modified xsi:type="dcterms:W3CDTF">2014-08-29T05:25:18Z</dcterms:modified>
</cp:coreProperties>
</file>